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73" r:id="rId14"/>
    <p:sldId id="269" r:id="rId15"/>
    <p:sldId id="270" r:id="rId16"/>
    <p:sldId id="271" r:id="rId17"/>
    <p:sldId id="272"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5097FEA-F377-40FF-8375-1EADECE2BCF6}" type="datetimeFigureOut">
              <a:rPr lang="en-US" smtClean="0"/>
              <a:t>1/29/2012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DC9FAEC-BF3D-44E2-AE9A-42939A02BA98}" type="slidenum">
              <a:rPr lang="en-US" smtClean="0"/>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097FEA-F377-40FF-8375-1EADECE2BCF6}"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9FAEC-BF3D-44E2-AE9A-42939A02BA9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5097FEA-F377-40FF-8375-1EADECE2BCF6}"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9FAEC-BF3D-44E2-AE9A-42939A02BA9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5097FEA-F377-40FF-8375-1EADECE2BCF6}"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C9FAEC-BF3D-44E2-AE9A-42939A02BA98}" type="slidenum">
              <a:rPr lang="en-US" smtClean="0"/>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5097FEA-F377-40FF-8375-1EADECE2BCF6}" type="datetimeFigureOut">
              <a:rPr lang="en-US" smtClean="0"/>
              <a:t>1/29/2012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DC9FAEC-BF3D-44E2-AE9A-42939A02BA98}"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5097FEA-F377-40FF-8375-1EADECE2BCF6}"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9FAEC-BF3D-44E2-AE9A-42939A02BA98}" type="slidenum">
              <a:rPr lang="en-US" smtClean="0"/>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5097FEA-F377-40FF-8375-1EADECE2BCF6}" type="datetimeFigureOut">
              <a:rPr lang="en-US" smtClean="0"/>
              <a:t>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C9FAEC-BF3D-44E2-AE9A-42939A02BA98}" type="slidenum">
              <a:rPr lang="en-US" smtClean="0"/>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5097FEA-F377-40FF-8375-1EADECE2BCF6}" type="datetimeFigureOut">
              <a:rPr lang="en-US" smtClean="0"/>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C9FAEC-BF3D-44E2-AE9A-42939A02BA9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097FEA-F377-40FF-8375-1EADECE2BCF6}" type="datetimeFigureOut">
              <a:rPr lang="en-US" smtClean="0"/>
              <a:t>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C9FAEC-BF3D-44E2-AE9A-42939A02BA9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5097FEA-F377-40FF-8375-1EADECE2BCF6}"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C9FAEC-BF3D-44E2-AE9A-42939A02BA98}" type="slidenum">
              <a:rPr lang="en-US" smtClean="0"/>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5097FEA-F377-40FF-8375-1EADECE2BCF6}" type="datetimeFigureOut">
              <a:rPr lang="en-US" smtClean="0"/>
              <a:t>1/29/2012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DC9FAEC-BF3D-44E2-AE9A-42939A02BA98}" type="slidenum">
              <a:rPr lang="en-US" smtClean="0"/>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5097FEA-F377-40FF-8375-1EADECE2BCF6}" type="datetimeFigureOut">
              <a:rPr lang="en-US" smtClean="0"/>
              <a:t>1/29/2012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DC9FAEC-BF3D-44E2-AE9A-42939A02BA9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w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wmf"/></Relationships>
</file>

<file path=ppt/slides/_rels/slide7.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Fables</a:t>
            </a:r>
            <a:endParaRPr lang="en-US" dirty="0"/>
          </a:p>
        </p:txBody>
      </p:sp>
      <p:sp>
        <p:nvSpPr>
          <p:cNvPr id="3" name="Content Placeholder 2"/>
          <p:cNvSpPr>
            <a:spLocks noGrp="1"/>
          </p:cNvSpPr>
          <p:nvPr>
            <p:ph sz="quarter" idx="1"/>
          </p:nvPr>
        </p:nvSpPr>
        <p:spPr/>
        <p:txBody>
          <a:bodyPr/>
          <a:lstStyle/>
          <a:p>
            <a:r>
              <a:rPr lang="en-US" dirty="0" smtClean="0"/>
              <a:t>These are usually considered short stories and teach a lesson or moral.</a:t>
            </a:r>
          </a:p>
          <a:p>
            <a:r>
              <a:rPr lang="en-US" dirty="0" smtClean="0"/>
              <a:t>The main characters of fables are usually animals with human characteristics.</a:t>
            </a:r>
          </a:p>
          <a:p>
            <a:r>
              <a:rPr lang="en-US" dirty="0" smtClean="0"/>
              <a:t>Themes are evident, such as cooperation or different perspectives of the same problem.</a:t>
            </a:r>
          </a:p>
          <a:p>
            <a:r>
              <a:rPr lang="en-US" dirty="0" smtClean="0"/>
              <a:t>The moral is never stated, but needs to be inferred by the reader</a:t>
            </a:r>
            <a:endParaRPr lang="en-US" dirty="0"/>
          </a:p>
        </p:txBody>
      </p:sp>
      <p:pic>
        <p:nvPicPr>
          <p:cNvPr id="23554" name="Picture 2" descr="C:\Users\Lynne M. Gorman\AppData\Local\Microsoft\Windows\Temporary Internet Files\Content.IE5\A9ALGDES\MC900240817[1].wmf"/>
          <p:cNvPicPr>
            <a:picLocks noChangeAspect="1" noChangeArrowheads="1"/>
          </p:cNvPicPr>
          <p:nvPr/>
        </p:nvPicPr>
        <p:blipFill>
          <a:blip r:embed="rId2" cstate="print"/>
          <a:srcRect/>
          <a:stretch>
            <a:fillRect/>
          </a:stretch>
        </p:blipFill>
        <p:spPr bwMode="auto">
          <a:xfrm>
            <a:off x="6324600" y="5257800"/>
            <a:ext cx="1819656" cy="1384402"/>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a:xfrm>
            <a:off x="457200" y="1775191"/>
            <a:ext cx="5486400" cy="4549409"/>
          </a:xfrm>
        </p:spPr>
        <p:txBody>
          <a:bodyPr>
            <a:normAutofit/>
          </a:bodyPr>
          <a:lstStyle/>
          <a:p>
            <a:pPr>
              <a:buNone/>
            </a:pPr>
            <a:endParaRPr lang="en-US" dirty="0" smtClean="0"/>
          </a:p>
          <a:p>
            <a:r>
              <a:rPr lang="en-US" sz="2800" dirty="0" smtClean="0"/>
              <a:t>A whole year passed, and over time the two mice thought about their silly argument. Surely it was time to make friends again? It seemed so silly to lose a friend just because they liked different things. So Town Mouse invited his cousin to stay with him in London. </a:t>
            </a:r>
          </a:p>
        </p:txBody>
      </p:sp>
      <p:pic>
        <p:nvPicPr>
          <p:cNvPr id="5" name="Picture 4" descr="philip-mendoza-katie-country-mouse-goes-to-london.jpg"/>
          <p:cNvPicPr>
            <a:picLocks noChangeAspect="1"/>
          </p:cNvPicPr>
          <p:nvPr/>
        </p:nvPicPr>
        <p:blipFill>
          <a:blip r:embed="rId2" cstate="print"/>
          <a:stretch>
            <a:fillRect/>
          </a:stretch>
        </p:blipFill>
        <p:spPr>
          <a:xfrm>
            <a:off x="5867400" y="1981200"/>
            <a:ext cx="2990850" cy="428625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a:xfrm>
            <a:off x="457200" y="1905000"/>
            <a:ext cx="5410200" cy="4495800"/>
          </a:xfrm>
        </p:spPr>
        <p:txBody>
          <a:bodyPr>
            <a:normAutofit/>
          </a:bodyPr>
          <a:lstStyle/>
          <a:p>
            <a:r>
              <a:rPr lang="en-US" sz="2800" dirty="0" smtClean="0"/>
              <a:t>When Country Mouse arrived she was very surprised at how busy the town was; there were so many people and cars. It was very noisy. She couldn’t get used to Town Mouse’s messy, smelly rubbish tip– and she couldn’t get used to being a messy, smelly mouse. She was worried about the dangerous alley cats; she thought they might eat her up! </a:t>
            </a:r>
          </a:p>
          <a:p>
            <a:endParaRPr lang="en-US" dirty="0"/>
          </a:p>
        </p:txBody>
      </p:sp>
      <p:pic>
        <p:nvPicPr>
          <p:cNvPr id="13315" name="Picture 3" descr="C:\Users\Lynne M. Gorman\AppData\Local\Microsoft\Windows\Temporary Internet Files\Content.IE5\TSJWMWEO\MC900084274[1].wmf"/>
          <p:cNvPicPr>
            <a:picLocks noChangeAspect="1" noChangeArrowheads="1"/>
          </p:cNvPicPr>
          <p:nvPr/>
        </p:nvPicPr>
        <p:blipFill>
          <a:blip r:embed="rId2" cstate="print"/>
          <a:srcRect/>
          <a:stretch>
            <a:fillRect/>
          </a:stretch>
        </p:blipFill>
        <p:spPr bwMode="auto">
          <a:xfrm>
            <a:off x="5201973" y="1828800"/>
            <a:ext cx="3942027" cy="472440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000" dirty="0" smtClean="0"/>
              <a:t>It was lunchtime, and both mice were very hungry. ‘Yum!’ thought Country Mouse. ‘I’d like a nice fat hazelnut and a juicy berry.’ Town Mouse had a very different lunch in mind, he took them to a fast food restaurant for burgers, chips and milkshakes. </a:t>
            </a:r>
            <a:endParaRPr lang="en-US" dirty="0" smtClean="0"/>
          </a:p>
        </p:txBody>
      </p:sp>
      <p:sp>
        <p:nvSpPr>
          <p:cNvPr id="5" name="Content Placeholder 4"/>
          <p:cNvSpPr>
            <a:spLocks noGrp="1"/>
          </p:cNvSpPr>
          <p:nvPr>
            <p:ph sz="quarter" idx="2"/>
          </p:nvPr>
        </p:nvSpPr>
        <p:spPr/>
        <p:txBody>
          <a:bodyPr/>
          <a:lstStyle/>
          <a:p>
            <a:endParaRPr lang="en-US"/>
          </a:p>
        </p:txBody>
      </p:sp>
      <p:pic>
        <p:nvPicPr>
          <p:cNvPr id="1026" name="Picture 2" descr="C:\Users\Lynne M. Gorman\AppData\Local\Microsoft\Windows\Temporary Internet Files\Content.IE5\C62RB5AB\MC900410747[1].wmf"/>
          <p:cNvPicPr>
            <a:picLocks noChangeAspect="1" noChangeArrowheads="1"/>
          </p:cNvPicPr>
          <p:nvPr/>
        </p:nvPicPr>
        <p:blipFill>
          <a:blip r:embed="rId2" cstate="print"/>
          <a:srcRect/>
          <a:stretch>
            <a:fillRect/>
          </a:stretch>
        </p:blipFill>
        <p:spPr bwMode="auto">
          <a:xfrm>
            <a:off x="5181600" y="1981200"/>
            <a:ext cx="3422210" cy="3434281"/>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Town and Country Mouse</a:t>
            </a:r>
            <a:endParaRPr lang="en-US" dirty="0"/>
          </a:p>
        </p:txBody>
      </p:sp>
      <p:sp>
        <p:nvSpPr>
          <p:cNvPr id="7" name="Content Placeholder 6"/>
          <p:cNvSpPr>
            <a:spLocks noGrp="1"/>
          </p:cNvSpPr>
          <p:nvPr>
            <p:ph sz="quarter" idx="1"/>
          </p:nvPr>
        </p:nvSpPr>
        <p:spPr/>
        <p:txBody>
          <a:bodyPr/>
          <a:lstStyle/>
          <a:p>
            <a:endParaRPr lang="en-US" sz="2800" dirty="0" smtClean="0"/>
          </a:p>
          <a:p>
            <a:r>
              <a:rPr lang="en-US" sz="2800" dirty="0" smtClean="0"/>
              <a:t>Country </a:t>
            </a:r>
            <a:r>
              <a:rPr lang="en-US" sz="2800" dirty="0" smtClean="0"/>
              <a:t>Mouse had never eaten fast food, and she’d certainly never eaten so quickly. Pretty soon she had a tummy ache. Country Mouse didn’t think much of town food; it wasn’t what she was used to</a:t>
            </a:r>
            <a:r>
              <a:rPr lang="en-US" dirty="0" smtClean="0"/>
              <a:t>. </a:t>
            </a:r>
          </a:p>
          <a:p>
            <a:endParaRPr lang="en-US" dirty="0"/>
          </a:p>
        </p:txBody>
      </p:sp>
      <p:pic>
        <p:nvPicPr>
          <p:cNvPr id="8" name="Picture 7" descr="fat_mouse.jpg"/>
          <p:cNvPicPr>
            <a:picLocks noChangeAspect="1"/>
          </p:cNvPicPr>
          <p:nvPr/>
        </p:nvPicPr>
        <p:blipFill>
          <a:blip r:embed="rId2" cstate="print"/>
          <a:stretch>
            <a:fillRect/>
          </a:stretch>
        </p:blipFill>
        <p:spPr>
          <a:xfrm>
            <a:off x="2895600" y="3810000"/>
            <a:ext cx="3035300" cy="2414122"/>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a:xfrm>
            <a:off x="457200" y="1775191"/>
            <a:ext cx="8229600" cy="2949209"/>
          </a:xfrm>
        </p:spPr>
        <p:txBody>
          <a:bodyPr>
            <a:normAutofit/>
          </a:bodyPr>
          <a:lstStyle/>
          <a:p>
            <a:r>
              <a:rPr lang="en-US" dirty="0" smtClean="0"/>
              <a:t>Country Mouse began to feel a bit fed up. Town Mouse always seemed to be telling her what to do. Town Mouse made fun of her country clothes. Town Mouse wouldn’t let her wash and be clean. Town Mouse shouted at her when she tried to clean up the mess. She had had enough. Would the mice argue and fall out again? </a:t>
            </a:r>
          </a:p>
          <a:p>
            <a:endParaRPr lang="en-US" dirty="0" smtClean="0"/>
          </a:p>
          <a:p>
            <a:endParaRPr lang="en-US" dirty="0"/>
          </a:p>
        </p:txBody>
      </p:sp>
      <p:pic>
        <p:nvPicPr>
          <p:cNvPr id="4" name="Picture 3" descr="town%20mouse_%20country%20mouse.jpg"/>
          <p:cNvPicPr>
            <a:picLocks noChangeAspect="1"/>
          </p:cNvPicPr>
          <p:nvPr/>
        </p:nvPicPr>
        <p:blipFill>
          <a:blip r:embed="rId2" cstate="print"/>
          <a:stretch>
            <a:fillRect/>
          </a:stretch>
        </p:blipFill>
        <p:spPr>
          <a:xfrm>
            <a:off x="533400" y="4419600"/>
            <a:ext cx="8305800" cy="2438400"/>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a:xfrm>
            <a:off x="457200" y="1775191"/>
            <a:ext cx="7696200" cy="4092209"/>
          </a:xfrm>
        </p:spPr>
        <p:txBody>
          <a:bodyPr>
            <a:normAutofit/>
          </a:bodyPr>
          <a:lstStyle/>
          <a:p>
            <a:r>
              <a:rPr lang="en-US" dirty="0" smtClean="0"/>
              <a:t>Country Mouse told Town Mouse how she felt, and he could understand. He hadn’t liked it when Country Mouse had told him what to do. He hadn’t liked it when Country Mouse had made fun of his clothes. He didn’t like being told to clean up as much as Country Mouse didn’t like being told to be messy. At last the two mice began to realized that they had hurt each others’ feelings. They lived in different places, they liked different things – but they could still be friends. In fact, the very things that made them different were the very things that made them interesting. </a:t>
            </a:r>
          </a:p>
        </p:txBody>
      </p:sp>
      <p:pic>
        <p:nvPicPr>
          <p:cNvPr id="5" name="Picture 4" descr="imagesCAOQD8LT.jpg"/>
          <p:cNvPicPr>
            <a:picLocks noChangeAspect="1"/>
          </p:cNvPicPr>
          <p:nvPr/>
        </p:nvPicPr>
        <p:blipFill>
          <a:blip r:embed="rId2" cstate="print"/>
          <a:stretch>
            <a:fillRect/>
          </a:stretch>
        </p:blipFill>
        <p:spPr>
          <a:xfrm>
            <a:off x="7467600" y="5257800"/>
            <a:ext cx="1371600" cy="1377724"/>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dirty="0" smtClean="0"/>
              <a:t>When it was time for Country Mouse to go home both mice felt sad. They would miss each other – but they could look forward to visiting each other again next year, and the year after that, and the year after that, and…. </a:t>
            </a:r>
          </a:p>
          <a:p>
            <a:endParaRPr lang="en-US" dirty="0" smtClean="0"/>
          </a:p>
          <a:p>
            <a:endParaRPr lang="en-US" dirty="0"/>
          </a:p>
        </p:txBody>
      </p:sp>
      <p:sp>
        <p:nvSpPr>
          <p:cNvPr id="5" name="Content Placeholder 4"/>
          <p:cNvSpPr>
            <a:spLocks noGrp="1"/>
          </p:cNvSpPr>
          <p:nvPr>
            <p:ph sz="quarter" idx="2"/>
          </p:nvPr>
        </p:nvSpPr>
        <p:spPr/>
        <p:txBody>
          <a:bodyPr>
            <a:normAutofit/>
          </a:bodyPr>
          <a:lstStyle/>
          <a:p>
            <a:endParaRPr lang="en-US"/>
          </a:p>
        </p:txBody>
      </p:sp>
      <p:pic>
        <p:nvPicPr>
          <p:cNvPr id="4" name="Picture 3" descr="bcmouse.jpg"/>
          <p:cNvPicPr>
            <a:picLocks noChangeAspect="1"/>
          </p:cNvPicPr>
          <p:nvPr/>
        </p:nvPicPr>
        <p:blipFill>
          <a:blip r:embed="rId2" cstate="print"/>
          <a:stretch>
            <a:fillRect/>
          </a:stretch>
        </p:blipFill>
        <p:spPr>
          <a:xfrm>
            <a:off x="4648200" y="1752600"/>
            <a:ext cx="4210050" cy="464820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pic>
        <p:nvPicPr>
          <p:cNvPr id="14339" name="Picture 3" descr="C:\Users\Lynne M. Gorman\AppData\Local\Microsoft\Windows\Temporary Internet Files\Content.IE5\TSJWMWEO\MC900156953[1].wmf"/>
          <p:cNvPicPr>
            <a:picLocks noGrp="1" noChangeAspect="1" noChangeArrowheads="1"/>
          </p:cNvPicPr>
          <p:nvPr>
            <p:ph sz="quarter" idx="1"/>
          </p:nvPr>
        </p:nvPicPr>
        <p:blipFill>
          <a:blip r:embed="rId2" cstate="print"/>
          <a:stretch>
            <a:fillRect/>
          </a:stretch>
        </p:blipFill>
        <p:spPr bwMode="auto">
          <a:xfrm>
            <a:off x="3890772" y="3130296"/>
            <a:ext cx="1819656" cy="1207008"/>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of  Fables</a:t>
            </a:r>
            <a:endParaRPr lang="en-US" dirty="0"/>
          </a:p>
        </p:txBody>
      </p:sp>
      <p:sp>
        <p:nvSpPr>
          <p:cNvPr id="3" name="Content Placeholder 2"/>
          <p:cNvSpPr>
            <a:spLocks noGrp="1"/>
          </p:cNvSpPr>
          <p:nvPr>
            <p:ph sz="quarter" idx="1"/>
          </p:nvPr>
        </p:nvSpPr>
        <p:spPr/>
        <p:txBody>
          <a:bodyPr/>
          <a:lstStyle/>
          <a:p>
            <a:r>
              <a:rPr lang="en-US" dirty="0" smtClean="0"/>
              <a:t>Tortoise and the Hare</a:t>
            </a:r>
          </a:p>
          <a:p>
            <a:endParaRPr lang="en-US" dirty="0" smtClean="0"/>
          </a:p>
          <a:p>
            <a:endParaRPr lang="en-US" dirty="0" smtClean="0"/>
          </a:p>
          <a:p>
            <a:endParaRPr lang="en-US" dirty="0" smtClean="0"/>
          </a:p>
          <a:p>
            <a:endParaRPr lang="en-US" dirty="0" smtClean="0"/>
          </a:p>
          <a:p>
            <a:r>
              <a:rPr lang="en-US" dirty="0" smtClean="0"/>
              <a:t>Town Mouse and Country Mouse</a:t>
            </a:r>
          </a:p>
          <a:p>
            <a:endParaRPr lang="en-US" dirty="0"/>
          </a:p>
        </p:txBody>
      </p:sp>
      <p:pic>
        <p:nvPicPr>
          <p:cNvPr id="4" name="Picture 3" descr="the-tortoise-and-the-hare.jpg"/>
          <p:cNvPicPr>
            <a:picLocks noChangeAspect="1"/>
          </p:cNvPicPr>
          <p:nvPr/>
        </p:nvPicPr>
        <p:blipFill>
          <a:blip r:embed="rId2" cstate="print"/>
          <a:stretch>
            <a:fillRect/>
          </a:stretch>
        </p:blipFill>
        <p:spPr>
          <a:xfrm>
            <a:off x="4724401" y="1600200"/>
            <a:ext cx="3124200" cy="2274179"/>
          </a:xfrm>
          <a:prstGeom prst="rect">
            <a:avLst/>
          </a:prstGeom>
        </p:spPr>
      </p:pic>
      <p:pic>
        <p:nvPicPr>
          <p:cNvPr id="5" name="Picture 4" descr="9780395711293.jpg"/>
          <p:cNvPicPr>
            <a:picLocks noChangeAspect="1"/>
          </p:cNvPicPr>
          <p:nvPr/>
        </p:nvPicPr>
        <p:blipFill>
          <a:blip r:embed="rId3" cstate="print"/>
          <a:stretch>
            <a:fillRect/>
          </a:stretch>
        </p:blipFill>
        <p:spPr>
          <a:xfrm>
            <a:off x="2362200" y="4572000"/>
            <a:ext cx="2514600" cy="1651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sz="2400" dirty="0" smtClean="0"/>
              <a:t>It was wintertime and Country Mouse had lots to do. She wanted to make her beautiful clean home especially tidy, as she was expecting a visitor, her cousin, Town Mouse. He was coming to stay with her in the country. He was travelling all the way from the busy city of London. Country Mouse thought about her cousin as she worked away, she was a very busy mouse and hated wasting time or being lazy. </a:t>
            </a:r>
          </a:p>
        </p:txBody>
      </p:sp>
      <p:pic>
        <p:nvPicPr>
          <p:cNvPr id="4" name="Picture 3" descr="imagesCAZZDW6W.jpg"/>
          <p:cNvPicPr>
            <a:picLocks noChangeAspect="1"/>
          </p:cNvPicPr>
          <p:nvPr/>
        </p:nvPicPr>
        <p:blipFill>
          <a:blip r:embed="rId2" cstate="print"/>
          <a:stretch>
            <a:fillRect/>
          </a:stretch>
        </p:blipFill>
        <p:spPr>
          <a:xfrm>
            <a:off x="4724400" y="4419600"/>
            <a:ext cx="2600325" cy="2143125"/>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dirty="0" smtClean="0"/>
              <a:t>Both Mice were very excited, they hadn’t seen each other for years. They just knew that they would be the best of friends and have a wonderful time. After all, as cousins, they would have so much in common… </a:t>
            </a:r>
          </a:p>
          <a:p>
            <a:endParaRPr lang="en-US" i="1" dirty="0" smtClean="0"/>
          </a:p>
          <a:p>
            <a:endParaRPr lang="en-US" dirty="0"/>
          </a:p>
        </p:txBody>
      </p:sp>
      <p:pic>
        <p:nvPicPr>
          <p:cNvPr id="5" name="Picture 4" descr="imagesCAB7OUNN.jpg"/>
          <p:cNvPicPr>
            <a:picLocks noChangeAspect="1"/>
          </p:cNvPicPr>
          <p:nvPr/>
        </p:nvPicPr>
        <p:blipFill>
          <a:blip r:embed="rId2" cstate="print"/>
          <a:stretch>
            <a:fillRect/>
          </a:stretch>
        </p:blipFill>
        <p:spPr>
          <a:xfrm>
            <a:off x="2667000" y="4495800"/>
            <a:ext cx="4114800" cy="203491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sz="2400" dirty="0" smtClean="0"/>
              <a:t>At last Town Mouse arrived. He was very surprised at Country Mouse’s neat and tidy home – and he couldn’t get used to being a neat and tidy mouse. He found it hard to remember to wipe his paws and put everything back in its place. He was even more shocked to learn about the dangerous Barn Owl who lived nearby! </a:t>
            </a:r>
          </a:p>
          <a:p>
            <a:pPr>
              <a:buNone/>
            </a:pPr>
            <a:r>
              <a:rPr lang="en-US" dirty="0" smtClean="0"/>
              <a:t> </a:t>
            </a:r>
          </a:p>
          <a:p>
            <a:endParaRPr lang="en-US" dirty="0"/>
          </a:p>
        </p:txBody>
      </p:sp>
      <p:pic>
        <p:nvPicPr>
          <p:cNvPr id="9219" name="Picture 3" descr="C:\Users\Lynne M. Gorman\AppData\Local\Microsoft\Windows\Temporary Internet Files\Content.IE5\TSJWMWEO\MC900325592[1].wmf"/>
          <p:cNvPicPr>
            <a:picLocks noChangeAspect="1" noChangeArrowheads="1"/>
          </p:cNvPicPr>
          <p:nvPr/>
        </p:nvPicPr>
        <p:blipFill>
          <a:blip r:embed="rId2" cstate="print"/>
          <a:srcRect/>
          <a:stretch>
            <a:fillRect/>
          </a:stretch>
        </p:blipFill>
        <p:spPr bwMode="auto">
          <a:xfrm>
            <a:off x="5029200" y="3886200"/>
            <a:ext cx="1890979" cy="1908353"/>
          </a:xfrm>
          <a:prstGeom prst="rect">
            <a:avLst/>
          </a:prstGeom>
          <a:noFill/>
        </p:spPr>
      </p:pic>
      <p:pic>
        <p:nvPicPr>
          <p:cNvPr id="6" name="Picture 5" descr="town mouse.jpg"/>
          <p:cNvPicPr>
            <a:picLocks noChangeAspect="1"/>
          </p:cNvPicPr>
          <p:nvPr/>
        </p:nvPicPr>
        <p:blipFill>
          <a:blip r:embed="rId3" cstate="print"/>
          <a:stretch>
            <a:fillRect/>
          </a:stretch>
        </p:blipFill>
        <p:spPr>
          <a:xfrm>
            <a:off x="1905000" y="4343400"/>
            <a:ext cx="2247900" cy="20383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sz="2800" dirty="0" smtClean="0"/>
              <a:t>Next morning both mice were looking forward to a delicious breakfast. ‘Yum!’ thought Town Mouse. ‘I fancy some cold pizza, old chips and I’d like to lick a few chocolate wrappers.’ But Country Mouse had a very different breakfast in mind. </a:t>
            </a:r>
          </a:p>
          <a:p>
            <a:endParaRPr lang="en-US" dirty="0" smtClean="0"/>
          </a:p>
        </p:txBody>
      </p:sp>
      <p:pic>
        <p:nvPicPr>
          <p:cNvPr id="10242" name="Picture 2" descr="C:\Users\Lynne M. Gorman\AppData\Local\Microsoft\Windows\Temporary Internet Files\Content.IE5\A9ALGDES\MC900441775[1].png"/>
          <p:cNvPicPr>
            <a:picLocks noChangeAspect="1" noChangeArrowheads="1"/>
          </p:cNvPicPr>
          <p:nvPr/>
        </p:nvPicPr>
        <p:blipFill>
          <a:blip r:embed="rId2" cstate="print"/>
          <a:srcRect/>
          <a:stretch>
            <a:fillRect/>
          </a:stretch>
        </p:blipFill>
        <p:spPr bwMode="auto">
          <a:xfrm>
            <a:off x="5715000" y="3810000"/>
            <a:ext cx="2743200" cy="2743200"/>
          </a:xfrm>
          <a:prstGeom prst="rect">
            <a:avLst/>
          </a:prstGeom>
          <a:noFill/>
        </p:spPr>
      </p:pic>
      <p:pic>
        <p:nvPicPr>
          <p:cNvPr id="10246" name="Picture 6" descr="C:\Users\Lynne M. Gorman\AppData\Local\Microsoft\Windows\Temporary Internet Files\Content.IE5\A9ALGDES\MC900348865[1].wmf"/>
          <p:cNvPicPr>
            <a:picLocks noChangeAspect="1" noChangeArrowheads="1"/>
          </p:cNvPicPr>
          <p:nvPr/>
        </p:nvPicPr>
        <p:blipFill>
          <a:blip r:embed="rId3" cstate="print"/>
          <a:srcRect/>
          <a:stretch>
            <a:fillRect/>
          </a:stretch>
        </p:blipFill>
        <p:spPr bwMode="auto">
          <a:xfrm>
            <a:off x="685800" y="4343400"/>
            <a:ext cx="1735531" cy="1834286"/>
          </a:xfrm>
          <a:prstGeom prst="rect">
            <a:avLst/>
          </a:prstGeom>
          <a:noFill/>
        </p:spPr>
      </p:pic>
      <p:pic>
        <p:nvPicPr>
          <p:cNvPr id="10248" name="Picture 8" descr="C:\Users\Lynne M. Gorman\AppData\Local\Microsoft\Windows\Temporary Internet Files\Content.IE5\A9ALGDES\MC900112672[1].wmf"/>
          <p:cNvPicPr>
            <a:picLocks noChangeAspect="1" noChangeArrowheads="1"/>
          </p:cNvPicPr>
          <p:nvPr/>
        </p:nvPicPr>
        <p:blipFill>
          <a:blip r:embed="rId4" cstate="print"/>
          <a:srcRect/>
          <a:stretch>
            <a:fillRect/>
          </a:stretch>
        </p:blipFill>
        <p:spPr bwMode="auto">
          <a:xfrm>
            <a:off x="2743200" y="4495800"/>
            <a:ext cx="2617775" cy="1767232"/>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sz="2800" dirty="0" smtClean="0"/>
              <a:t>First they visited the cow for some milk, then the chickens for some eggs. Town Mouse had never thought about where food came from, he thought milk came from the Supermarket. Town Mouse didn’t think much of country food; it wasn’t what he was used to. </a:t>
            </a:r>
          </a:p>
        </p:txBody>
      </p:sp>
      <p:pic>
        <p:nvPicPr>
          <p:cNvPr id="11267" name="Picture 3" descr="C:\Users\Lynne M. Gorman\AppData\Local\Microsoft\Windows\Temporary Internet Files\Content.IE5\ZF2HQADN\MP900446584[1].jpg"/>
          <p:cNvPicPr>
            <a:picLocks noChangeAspect="1" noChangeArrowheads="1"/>
          </p:cNvPicPr>
          <p:nvPr/>
        </p:nvPicPr>
        <p:blipFill>
          <a:blip r:embed="rId2" cstate="print"/>
          <a:srcRect/>
          <a:stretch>
            <a:fillRect/>
          </a:stretch>
        </p:blipFill>
        <p:spPr bwMode="auto">
          <a:xfrm>
            <a:off x="3429000" y="4267200"/>
            <a:ext cx="1661160" cy="2148052"/>
          </a:xfrm>
          <a:prstGeom prst="rect">
            <a:avLst/>
          </a:prstGeom>
          <a:noFill/>
        </p:spPr>
      </p:pic>
      <p:pic>
        <p:nvPicPr>
          <p:cNvPr id="11268" name="Picture 4" descr="C:\Users\Lynne M. Gorman\AppData\Local\Microsoft\Windows\Temporary Internet Files\Content.IE5\A9ALGDES\MC900445488[1].wmf"/>
          <p:cNvPicPr>
            <a:picLocks noChangeAspect="1" noChangeArrowheads="1"/>
          </p:cNvPicPr>
          <p:nvPr/>
        </p:nvPicPr>
        <p:blipFill>
          <a:blip r:embed="rId3" cstate="print"/>
          <a:srcRect/>
          <a:stretch>
            <a:fillRect/>
          </a:stretch>
        </p:blipFill>
        <p:spPr bwMode="auto">
          <a:xfrm>
            <a:off x="5715000" y="4343400"/>
            <a:ext cx="1706270" cy="206880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normAutofit/>
          </a:bodyPr>
          <a:lstStyle/>
          <a:p>
            <a:r>
              <a:rPr lang="en-US" sz="2800" dirty="0" smtClean="0"/>
              <a:t>Town Mouse began to feel a bit fed up. Country Mouse always seemed to be telling him what to do. Country Mouse made fun of his town clothes. Country Mouse tried to make him wash and be clean. Country Mouse shouted at him when he made a mess. He had had enough. </a:t>
            </a:r>
          </a:p>
          <a:p>
            <a:endParaRPr lang="en-US" dirty="0"/>
          </a:p>
        </p:txBody>
      </p:sp>
      <p:pic>
        <p:nvPicPr>
          <p:cNvPr id="6" name="Picture 5" descr="classic town mouse.bmp"/>
          <p:cNvPicPr>
            <a:picLocks noChangeAspect="1"/>
          </p:cNvPicPr>
          <p:nvPr/>
        </p:nvPicPr>
        <p:blipFill>
          <a:blip r:embed="rId2" cstate="print"/>
          <a:stretch>
            <a:fillRect/>
          </a:stretch>
        </p:blipFill>
        <p:spPr>
          <a:xfrm>
            <a:off x="6019800" y="3962400"/>
            <a:ext cx="2266950" cy="249507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 and Country Mouse</a:t>
            </a:r>
            <a:endParaRPr lang="en-US" dirty="0"/>
          </a:p>
        </p:txBody>
      </p:sp>
      <p:sp>
        <p:nvSpPr>
          <p:cNvPr id="3" name="Content Placeholder 2"/>
          <p:cNvSpPr>
            <a:spLocks noGrp="1"/>
          </p:cNvSpPr>
          <p:nvPr>
            <p:ph sz="quarter" idx="1"/>
          </p:nvPr>
        </p:nvSpPr>
        <p:spPr/>
        <p:txBody>
          <a:bodyPr/>
          <a:lstStyle/>
          <a:p>
            <a:r>
              <a:rPr lang="en-US" dirty="0" smtClean="0"/>
              <a:t>When he told Country Mouse how he felt she didn’t understand. The mice got cross and argued. Town Mouse left for home wishing he’d never even come to visit. Country Mouse felt the same way! </a:t>
            </a:r>
          </a:p>
          <a:p>
            <a:endParaRPr lang="en-US" dirty="0"/>
          </a:p>
        </p:txBody>
      </p:sp>
      <p:pic>
        <p:nvPicPr>
          <p:cNvPr id="4" name="Picture 3" descr="City-Mouse-Country-Mouse.png"/>
          <p:cNvPicPr>
            <a:picLocks noChangeAspect="1"/>
          </p:cNvPicPr>
          <p:nvPr/>
        </p:nvPicPr>
        <p:blipFill>
          <a:blip r:embed="rId2" cstate="print"/>
          <a:stretch>
            <a:fillRect/>
          </a:stretch>
        </p:blipFill>
        <p:spPr>
          <a:xfrm>
            <a:off x="4572000" y="3200400"/>
            <a:ext cx="2990850" cy="304800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TotalTime>
  <Words>975</Words>
  <Application>Microsoft Office PowerPoint</Application>
  <PresentationFormat>On-screen Show (4:3)</PresentationFormat>
  <Paragraphs>44</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Fables</vt:lpstr>
      <vt:lpstr>Examples of  Fables</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lpstr>Town and Country Mouse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Fables</dc:title>
  <dc:creator>Lynne M. Gorman</dc:creator>
  <cp:lastModifiedBy>Lynne M. Gorman</cp:lastModifiedBy>
  <cp:revision>1</cp:revision>
  <dcterms:created xsi:type="dcterms:W3CDTF">2012-01-29T17:08:41Z</dcterms:created>
  <dcterms:modified xsi:type="dcterms:W3CDTF">2012-01-29T17:15:56Z</dcterms:modified>
</cp:coreProperties>
</file>